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95" r:id="rId2"/>
    <p:sldId id="3391" r:id="rId3"/>
    <p:sldId id="3392" r:id="rId4"/>
    <p:sldId id="3394" r:id="rId5"/>
    <p:sldId id="3393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86" d="100"/>
          <a:sy n="86" d="100"/>
        </p:scale>
        <p:origin x="70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45188-11F2-3645-8657-59F6B6550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E2E7E6-9875-2F42-B367-5D19F31FF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CE280D-BA58-654A-AD26-08D1F629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570F29-8D8A-4344-8147-2004CDB5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969718-7ACA-1C4B-B8D6-0D00F77E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82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2E1C77-15DE-DE42-91D7-E71A60F44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C828CC-1775-2642-B749-B82AF2DF2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CE3866-74E6-1147-81C5-B91FB935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59E9BC-8A56-004A-BB36-5277D6E8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FFB443-2323-3D40-B5C4-FD1B77DB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37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528B54B-9049-654C-8236-CD6CE7A39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E76A9F-09C8-5D40-B2A0-C12970D88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16E51E-BF85-D74C-977C-B3905229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207413-A5BD-7B4A-98DD-70ABA33B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A3071C-036C-0D41-8F20-A781630B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28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294357-4FC7-0742-A11C-359711EB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CE716-A303-E848-AB92-FD1A985A7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9D803F-4DEA-8948-B4D8-0C530CAB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9A5D68-D2FB-1040-8018-E6EE27AB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869534-CD52-2443-874B-C98BAFBB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82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70AF4B-66AE-3E45-8016-00AB940C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102647-F747-0F4F-9BC7-E2C836DD8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725CA5-3A23-1643-86DE-51655E57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6F63B5-C84D-BC41-B7EE-35A8D187F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1C6D23-FBF4-B440-B418-FE69E7A6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15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A07CCA-B2BB-EF45-B125-E49ED035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2054BF-3521-2B4E-BB54-A9483C449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EECD6F-95BD-C74A-B54A-B1909C2A0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8F1784-CE56-BE49-A807-2BB2A627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CD9B5F-31EA-954F-8820-C1DAD2B1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CC3DBD-EA92-4146-A54E-155E8697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77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B1036B-8BE7-DD4D-8862-EF4940C0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DBDDB7-5F3E-5C4E-8631-FBB6E97D1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5B2C86-48DC-D045-83D5-1440CC991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1D97CBE-6B1A-9649-BCAE-DDD04AA59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36C993-5001-1542-A321-4111F98D4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71DADB-6AAE-3F45-860C-D9B7E3F4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EB9828E-24EA-1D41-9972-69EB4D970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2CC22D-1BFD-CC48-9F58-BC731B15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87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C4E62B-4F26-2A40-8F63-D71C9ED4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1C41B3-56F8-674A-9281-4D86735D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6613F3-B363-0144-A024-EF01CFF08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95B4D9-C9F0-A34D-97A4-F4BCB5B44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733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CFAA0D-1DD4-3847-B78C-2A511BEFF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46AFA5-47E7-FE4B-B204-06CB140F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1E53FA-59AF-BA49-A5F7-8A698397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30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95AE3E-ECD5-2140-BB83-837EF3C2A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1EC344-C514-9A42-86E2-ED3170A3B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242E0F-3D03-D34B-B9EC-93510C734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CF0B89-0BEE-8E42-8605-6FBFC0712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E5785D-3E38-8344-AB2D-056AF9838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5A35C9-D603-0348-84DB-8015F97A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96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E8E21-A512-F84F-B821-75951CAF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527909C-5070-B049-ACBC-98D614331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62AC6F-0EF2-4943-84F1-6532A9EC6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74BF10-1477-C64C-96CA-2A08BC7A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D5FCFB-A248-4E48-8FF7-BF17FF53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D7CF07-A792-8543-8E15-C722A937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38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865DC2-1A25-CC48-BA06-1C181E3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E79C8A-83F8-7A44-AAAE-6277001C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ADEBAF-78AF-4A4C-AB5E-D4695F37E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14968-57B6-754F-BF01-828B46EDFCAD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073606-8B7B-7444-AA46-EB417E903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717C95-2DD8-944C-AB9A-BCCF3AE84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4ED1C-CAA5-524A-B6F2-263AFCFB95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16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gif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F39F9DC0-E687-BC4F-A9F2-FD21C97C1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958" y="2839322"/>
            <a:ext cx="9751664" cy="1655762"/>
          </a:xfrm>
        </p:spPr>
        <p:txBody>
          <a:bodyPr>
            <a:noAutofit/>
          </a:bodyPr>
          <a:lstStyle/>
          <a:p>
            <a:r>
              <a:rPr lang="en-US" sz="3200" b="1" dirty="0"/>
              <a:t>Collaborative Strategy for One Health Projects Building</a:t>
            </a:r>
            <a:endParaRPr lang="fr-FR" sz="3200" dirty="0"/>
          </a:p>
          <a:p>
            <a:endParaRPr lang="fr-FR" sz="2000" b="1" dirty="0"/>
          </a:p>
          <a:p>
            <a:r>
              <a:rPr lang="fr-FR" sz="2000" b="1" i="1" dirty="0"/>
              <a:t>May 22thd-24th 2023 , The </a:t>
            </a:r>
            <a:r>
              <a:rPr lang="fr-FR" sz="2000" b="1" i="1" dirty="0" err="1"/>
              <a:t>Empress</a:t>
            </a:r>
            <a:r>
              <a:rPr lang="fr-FR" sz="2000" b="1" i="1" dirty="0"/>
              <a:t> </a:t>
            </a:r>
            <a:r>
              <a:rPr lang="fr-FR" sz="2000" b="1" i="1" dirty="0" err="1"/>
              <a:t>Hotel</a:t>
            </a:r>
            <a:r>
              <a:rPr lang="fr-FR" sz="2000" b="1" i="1" dirty="0"/>
              <a:t>, </a:t>
            </a:r>
            <a:r>
              <a:rPr lang="fr-FR" sz="2000" b="1" i="1" dirty="0" err="1"/>
              <a:t>Chaing</a:t>
            </a:r>
            <a:r>
              <a:rPr lang="fr-FR" sz="2000" b="1" i="1" dirty="0"/>
              <a:t> Mai,  </a:t>
            </a:r>
            <a:r>
              <a:rPr lang="fr-FR" sz="2000" b="1" i="1" dirty="0" err="1"/>
              <a:t>Thailand</a:t>
            </a:r>
            <a:endParaRPr lang="fr-FR" sz="2000" b="1" i="1" dirty="0"/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0554B8E1-BA08-0D40-8A2E-1261CB0E4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8" y="4387403"/>
            <a:ext cx="1480585" cy="98257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38F3E046-F754-AC44-B940-1BBEDC94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5" y="2071353"/>
            <a:ext cx="855770" cy="99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6">
            <a:extLst>
              <a:ext uri="{FF2B5EF4-FFF2-40B4-BE49-F238E27FC236}">
                <a16:creationId xmlns:a16="http://schemas.microsoft.com/office/drawing/2014/main" id="{236C4242-0F0D-4248-89FD-7AAEC1B442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91" y="5701784"/>
            <a:ext cx="1424509" cy="8441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81E862-0559-B84D-9D5D-07E676CA0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205" y="5354265"/>
            <a:ext cx="785420" cy="11916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F39FE5-D6B3-3748-BE75-355FE14FB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31" y="3405018"/>
            <a:ext cx="759998" cy="7514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E08C45-7137-4B47-815E-4B5E72179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74" y="5324562"/>
            <a:ext cx="1221375" cy="1221375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E2909570-2952-D04A-8E69-9C85F33613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05" y="5424573"/>
            <a:ext cx="1121364" cy="1121364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4D8EEA0-3212-1F4D-B902-79B2A0951C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529" y="5365529"/>
            <a:ext cx="1170926" cy="1180408"/>
          </a:xfrm>
          <a:prstGeom prst="rect">
            <a:avLst/>
          </a:prstGeom>
        </p:spPr>
      </p:pic>
      <p:pic>
        <p:nvPicPr>
          <p:cNvPr id="13" name="Picture 39">
            <a:extLst>
              <a:ext uri="{FF2B5EF4-FFF2-40B4-BE49-F238E27FC236}">
                <a16:creationId xmlns:a16="http://schemas.microsoft.com/office/drawing/2014/main" id="{68187F3F-C17A-BC47-ACC0-5DB50FA03B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5328" y="3542031"/>
            <a:ext cx="1086733" cy="108421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24FFBE6E-DE80-9848-AA9E-2C294BC07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81" y="669171"/>
            <a:ext cx="1219258" cy="107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page1image1000">
            <a:extLst>
              <a:ext uri="{FF2B5EF4-FFF2-40B4-BE49-F238E27FC236}">
                <a16:creationId xmlns:a16="http://schemas.microsoft.com/office/drawing/2014/main" id="{4F369C40-C35C-4542-81E7-450317BD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7" y="486226"/>
            <a:ext cx="1483647" cy="139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Espace réservé du contenu 8">
            <a:extLst>
              <a:ext uri="{FF2B5EF4-FFF2-40B4-BE49-F238E27FC236}">
                <a16:creationId xmlns:a16="http://schemas.microsoft.com/office/drawing/2014/main" id="{A4CDDC77-A80A-0F4A-BBA0-71F106DAD5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2254" y="5378135"/>
            <a:ext cx="1057632" cy="1167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4DF9531-B963-324D-AB6E-40C92CD0C2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7702" y="228026"/>
            <a:ext cx="2882260" cy="20518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74"/>
          <a:stretch/>
        </p:blipFill>
        <p:spPr>
          <a:xfrm>
            <a:off x="10551620" y="2011088"/>
            <a:ext cx="1420033" cy="12660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54" y="358991"/>
            <a:ext cx="1463040" cy="14630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832BCC-5147-9A2C-D753-18DA64A1B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451C-D680-044C-9057-ABFB0D309E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6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F39F9DC0-E687-BC4F-A9F2-FD21C97C1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958" y="2061926"/>
            <a:ext cx="9751664" cy="1094946"/>
          </a:xfrm>
        </p:spPr>
        <p:txBody>
          <a:bodyPr>
            <a:noAutofit/>
          </a:bodyPr>
          <a:lstStyle/>
          <a:p>
            <a:r>
              <a:rPr lang="fr-FR" sz="3200" b="1" dirty="0" err="1"/>
              <a:t>Understanding</a:t>
            </a:r>
            <a:r>
              <a:rPr lang="fr-FR" sz="3200" b="1" dirty="0"/>
              <a:t> and </a:t>
            </a:r>
            <a:r>
              <a:rPr lang="fr-FR" sz="3200" b="1" dirty="0" err="1"/>
              <a:t>mitigating</a:t>
            </a:r>
            <a:r>
              <a:rPr lang="fr-FR" sz="3200" b="1" dirty="0"/>
              <a:t> </a:t>
            </a:r>
            <a:r>
              <a:rPr lang="fr-FR" sz="3200" b="1" dirty="0" err="1"/>
              <a:t>zoonotic</a:t>
            </a:r>
            <a:r>
              <a:rPr lang="fr-FR" sz="3200" b="1" dirty="0"/>
              <a:t> </a:t>
            </a:r>
            <a:r>
              <a:rPr lang="fr-FR" sz="3200" b="1" dirty="0" err="1"/>
              <a:t>spillover</a:t>
            </a:r>
            <a:r>
              <a:rPr lang="fr-FR" sz="3200" b="1" dirty="0"/>
              <a:t> </a:t>
            </a:r>
            <a:r>
              <a:rPr lang="fr-FR" sz="3200" b="1" dirty="0" err="1"/>
              <a:t>events</a:t>
            </a:r>
            <a:r>
              <a:rPr lang="fr-FR" sz="3200" b="1" dirty="0"/>
              <a:t> </a:t>
            </a:r>
          </a:p>
          <a:p>
            <a:r>
              <a:rPr lang="fr-FR" sz="3200" b="1" dirty="0"/>
              <a:t>in </a:t>
            </a:r>
            <a:r>
              <a:rPr lang="fr-FR" sz="3200" b="1" dirty="0" err="1"/>
              <a:t>declining</a:t>
            </a:r>
            <a:r>
              <a:rPr lang="fr-FR" sz="3200" b="1" dirty="0"/>
              <a:t> </a:t>
            </a:r>
            <a:r>
              <a:rPr lang="fr-FR" sz="3200" b="1" dirty="0" err="1"/>
              <a:t>biodiversity</a:t>
            </a:r>
            <a:r>
              <a:rPr lang="fr-FR" sz="3200" b="1" dirty="0"/>
              <a:t> hot- spots in </a:t>
            </a:r>
            <a:r>
              <a:rPr lang="fr-FR" sz="3200" b="1" dirty="0" err="1"/>
              <a:t>Southeast</a:t>
            </a:r>
            <a:r>
              <a:rPr lang="fr-FR" sz="3200" b="1" dirty="0"/>
              <a:t> </a:t>
            </a:r>
            <a:r>
              <a:rPr lang="fr-FR" sz="3200" b="1" dirty="0" err="1"/>
              <a:t>Asia</a:t>
            </a:r>
            <a:r>
              <a:rPr lang="fr-FR" sz="3200" b="1" dirty="0"/>
              <a:t> </a:t>
            </a:r>
            <a:endParaRPr lang="fr-FR" sz="2000" b="1" dirty="0"/>
          </a:p>
          <a:p>
            <a:r>
              <a:rPr lang="fr-FR" sz="2000" b="1" i="1" dirty="0"/>
              <a:t>Eric DEHARO</a:t>
            </a:r>
          </a:p>
          <a:p>
            <a:r>
              <a:rPr lang="fr-FR" sz="2000" i="1" dirty="0" err="1"/>
              <a:t>Pharmacist</a:t>
            </a:r>
            <a:r>
              <a:rPr lang="fr-FR" sz="2000" i="1" dirty="0"/>
              <a:t> – </a:t>
            </a:r>
            <a:r>
              <a:rPr lang="fr-FR" sz="2000" i="1" dirty="0" err="1"/>
              <a:t>Parasitologist</a:t>
            </a:r>
            <a:r>
              <a:rPr lang="fr-FR" sz="2000" i="1" dirty="0"/>
              <a:t> </a:t>
            </a:r>
          </a:p>
          <a:p>
            <a:r>
              <a:rPr lang="fr-FR" sz="2000" i="1" dirty="0"/>
              <a:t>IRD </a:t>
            </a:r>
            <a:r>
              <a:rPr lang="fr-FR" sz="2000" i="1" dirty="0" err="1"/>
              <a:t>representative</a:t>
            </a:r>
            <a:r>
              <a:rPr lang="fr-FR" sz="2000" i="1" dirty="0"/>
              <a:t> in LAOS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F3E046-F754-AC44-B940-1BBEDC94F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8" y="5553471"/>
            <a:ext cx="855770" cy="99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page1image1000">
            <a:extLst>
              <a:ext uri="{FF2B5EF4-FFF2-40B4-BE49-F238E27FC236}">
                <a16:creationId xmlns:a16="http://schemas.microsoft.com/office/drawing/2014/main" id="{4F369C40-C35C-4542-81E7-450317BD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238" y="5361460"/>
            <a:ext cx="1054583" cy="99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Espace réservé du contenu 8">
            <a:extLst>
              <a:ext uri="{FF2B5EF4-FFF2-40B4-BE49-F238E27FC236}">
                <a16:creationId xmlns:a16="http://schemas.microsoft.com/office/drawing/2014/main" id="{A4CDDC77-A80A-0F4A-BBA0-71F106DA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676" y="4587470"/>
            <a:ext cx="1749738" cy="19320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4DF9531-B963-324D-AB6E-40C92CD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085" y="228026"/>
            <a:ext cx="2393329" cy="17038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832BCC-5147-9A2C-D753-18DA64A1B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451C-D680-044C-9057-ABFB0D309E4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42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832BCC-5147-9A2C-D753-18DA64A1B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451C-D680-044C-9057-ABFB0D309E49}" type="slidenum">
              <a:rPr lang="fr-FR" smtClean="0"/>
              <a:t>3</a:t>
            </a:fld>
            <a:endParaRPr lang="fr-FR"/>
          </a:p>
        </p:txBody>
      </p:sp>
      <p:pic>
        <p:nvPicPr>
          <p:cNvPr id="8" name="IRD En 230 secondes sous titres G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849" y="190107"/>
            <a:ext cx="11589849" cy="651929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56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4DF9531-B963-324D-AB6E-40C92CD0C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9" y="5494358"/>
            <a:ext cx="1537078" cy="10942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832BCC-5147-9A2C-D753-18DA64A1B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451C-D680-044C-9057-ABFB0D309E49}" type="slidenum">
              <a:rPr lang="fr-FR" smtClean="0"/>
              <a:t>4</a:t>
            </a:fld>
            <a:endParaRPr lang="fr-FR"/>
          </a:p>
        </p:txBody>
      </p:sp>
      <p:pic>
        <p:nvPicPr>
          <p:cNvPr id="7" name="Image 6" descr="Screenshot_2023-05-22-11-07-22-79_3aea4af51f236e4932235fdada7d164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18040" r="4117" b="52358"/>
          <a:stretch/>
        </p:blipFill>
        <p:spPr>
          <a:xfrm>
            <a:off x="2835540" y="325239"/>
            <a:ext cx="8243866" cy="59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6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4DF9531-B963-324D-AB6E-40C92CD0C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9" y="5494358"/>
            <a:ext cx="1537078" cy="10942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832BCC-5147-9A2C-D753-18DA64A1B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451C-D680-044C-9057-ABFB0D309E49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 descr="Screenshot_2023-05-22-11-15-57-74_3aea4af51f236e4932235fdada7d164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9093" b="53064"/>
          <a:stretch/>
        </p:blipFill>
        <p:spPr>
          <a:xfrm>
            <a:off x="3163980" y="755460"/>
            <a:ext cx="6185638" cy="53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33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47</Words>
  <Application>Microsoft Office PowerPoint</Application>
  <PresentationFormat>Widescreen</PresentationFormat>
  <Paragraphs>13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PITAYA SUEBTAM</cp:lastModifiedBy>
  <cp:revision>7</cp:revision>
  <dcterms:created xsi:type="dcterms:W3CDTF">2023-05-22T05:54:47Z</dcterms:created>
  <dcterms:modified xsi:type="dcterms:W3CDTF">2023-05-22T07:37:39Z</dcterms:modified>
</cp:coreProperties>
</file>